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6" r:id="rId6"/>
    <p:sldId id="267" r:id="rId7"/>
    <p:sldId id="268" r:id="rId8"/>
    <p:sldId id="269" r:id="rId9"/>
    <p:sldId id="262" r:id="rId10"/>
    <p:sldId id="265" r:id="rId11"/>
    <p:sldId id="270" r:id="rId12"/>
    <p:sldId id="263" r:id="rId13"/>
    <p:sldId id="272" r:id="rId14"/>
    <p:sldId id="264" r:id="rId15"/>
    <p:sldId id="273" r:id="rId16"/>
    <p:sldId id="26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This lesson was created to enhance your knowledge of our country and our place in the world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This lesson was thoughtfully created with graphics and visuals to make the lesson more interesting and visually-appealing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This lesson was structured to convey key aspects of the topic in a time-efficient and cost-effective manner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This lesson was created to enhance your knowledge of our country and our place in the world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This lesson was thoughtfully created with graphics and visuals to make the lesson more interesting and visually-appealing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This lesson was structured to convey key aspects of the topic in a time-efficient and cost-effective manner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yhW8Ol215qE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1u5Np8WOgs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011" y="2355458"/>
            <a:ext cx="5120640" cy="1630907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tx1"/>
                </a:solidFill>
              </a:rPr>
              <a:t>WHERE IS THE USA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Lindsey Jones, Lauren DeLaune,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Rachel Long, and Kelly Hudson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F5460-5F01-4370-9D31-70F184BA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Now That You Know More About the USA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C5CAA-9D72-4C1D-81EB-E9877F088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8679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that you know more about the United States, let’s practice what you’ve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the ‘Know Your States’ activity on the next slide to see how much your learned about your country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luck and have fun !</a:t>
            </a:r>
          </a:p>
        </p:txBody>
      </p:sp>
      <p:pic>
        <p:nvPicPr>
          <p:cNvPr id="2052" name="Picture 4" descr="Uncle Sam: Uncle Sam's Day: The origin of America's most popular ...">
            <a:extLst>
              <a:ext uri="{FF2B5EF4-FFF2-40B4-BE49-F238E27FC236}">
                <a16:creationId xmlns:a16="http://schemas.microsoft.com/office/drawing/2014/main" id="{EF6B69A9-029B-48D2-A0F6-B39C24B6300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4776"/>
          <a:stretch>
            <a:fillRect/>
          </a:stretch>
        </p:blipFill>
        <p:spPr bwMode="auto">
          <a:xfrm>
            <a:off x="228599" y="237744"/>
            <a:ext cx="7696201" cy="53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623A0-2CDA-4227-B2B1-670CE3A5E40F}"/>
              </a:ext>
            </a:extLst>
          </p:cNvPr>
          <p:cNvSpPr txBox="1"/>
          <p:nvPr/>
        </p:nvSpPr>
        <p:spPr>
          <a:xfrm>
            <a:off x="42861" y="5657671"/>
            <a:ext cx="806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Wow ! You’ve really learned a lot ! Let’s see how many states you can label on the ‘Know Your States’ activity sheet on the next slide. Not to brag, but I can name all 50 states. Let’s see how you do ! Have fun &amp; good luck ! </a:t>
            </a:r>
            <a:endParaRPr lang="en-US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9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85EAC6-F0B3-4338-8DD6-646D9AC7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13294"/>
          </a:xfrm>
        </p:spPr>
        <p:txBody>
          <a:bodyPr/>
          <a:lstStyle/>
          <a:p>
            <a:r>
              <a:rPr lang="en-US" dirty="0"/>
              <a:t>Know Your States !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A0195-5773-4CFA-B5BE-3D968363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4849"/>
            <a:ext cx="6858000" cy="5143502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C93391-2DF2-46F5-B73F-830E3F0C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757547"/>
            <a:ext cx="3161963" cy="46907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five (5) regions of the United States are indicated on the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how many of the states you can identify by writing the name of the state on the corresponding state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you’re done, check your work against the map on slide two (2)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0835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F5460-5F01-4370-9D31-70F184BA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470154"/>
            <a:ext cx="3144774" cy="1645920"/>
          </a:xfrm>
        </p:spPr>
        <p:txBody>
          <a:bodyPr/>
          <a:lstStyle/>
          <a:p>
            <a:r>
              <a:rPr lang="en-US" sz="2800" dirty="0"/>
              <a:t>Great Job ! Now, let’s learn some more 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C5CAA-9D72-4C1D-81EB-E9877F088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190750"/>
            <a:ext cx="3238500" cy="419709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not already assigned, select two (2) states that interest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internet to research these states and learn more about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Libre Office to prepare a one-page paper on your assigned (or chosen)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prepared to share your paper with the class !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Uncle Sam: Uncle Sam's Day: The origin of America's most popular ...">
            <a:extLst>
              <a:ext uri="{FF2B5EF4-FFF2-40B4-BE49-F238E27FC236}">
                <a16:creationId xmlns:a16="http://schemas.microsoft.com/office/drawing/2014/main" id="{EF6B69A9-029B-48D2-A0F6-B39C24B6300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4776"/>
          <a:stretch>
            <a:fillRect/>
          </a:stretch>
        </p:blipFill>
        <p:spPr bwMode="auto">
          <a:xfrm>
            <a:off x="228599" y="237744"/>
            <a:ext cx="7696201" cy="53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D715BB-F257-4562-9F67-6C853AE9B6E0}"/>
              </a:ext>
            </a:extLst>
          </p:cNvPr>
          <p:cNvSpPr txBox="1"/>
          <p:nvPr/>
        </p:nvSpPr>
        <p:spPr>
          <a:xfrm>
            <a:off x="42861" y="5657671"/>
            <a:ext cx="806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Helpful Hint: B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 an item or picture that represents your assigned (or chosen) states, and/or dress up like a historical figure or regionally appropriate occupation (farmer, surfer, etc.) or a celebrity from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assigned (or chosen) states. Be creative &amp; have fun ! 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5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/>
              <a:t>Classroom Activities and Assessment Criteria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116560-5915-4B3A-8EBA-91B9175C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 Activities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come to class ready to participate in classroom discussion and assignments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present their research to the class on their assigned states/region in a 1-2-minute presentation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be divided up into groups based on their assigned states/regions of the US and will be given instructions for a group research project/presentation using Libre Office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create a tentative plan/schedule for their research project/presentation to be completed in class over the next 3 class meetings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Criteria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turn in their one-page paper upon entering class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be given a bellwork quiz inserting states into various regions of the 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participate in an interactive, classroom-wide quiz on states/regions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be graded on their state/region presentation to the class, and their group research project/presentation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/>
              <a:t>Where Is the USA ? 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E555F63C-22A5-46D6-A0E1-AD1712F9F63F}"/>
              </a:ext>
            </a:extLst>
          </p:cNvPr>
          <p:cNvSpPr txBox="1">
            <a:spLocks/>
          </p:cNvSpPr>
          <p:nvPr/>
        </p:nvSpPr>
        <p:spPr>
          <a:xfrm>
            <a:off x="914400" y="5862888"/>
            <a:ext cx="10353675" cy="559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highlight>
                  <a:srgbClr val="57903F"/>
                </a:highlight>
                <a:latin typeface="Century Gothic" panose="020F0302020204030204"/>
              </a:rPr>
              <a:t>Created By: </a:t>
            </a:r>
            <a:r>
              <a:rPr kumimoji="0" lang="en-US" sz="1800" b="0" i="0" u="none" strike="noStrike" kern="1200" cap="none" spc="8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highlight>
                  <a:srgbClr val="57903F"/>
                </a:highlight>
                <a:uLnTx/>
                <a:uFillTx/>
                <a:latin typeface="Century Gothic" panose="020F0302020204030204"/>
                <a:ea typeface="+mn-ea"/>
                <a:cs typeface="+mn-cs"/>
              </a:rPr>
              <a:t>Lindsey Jones, Lauren DeLaune, Rachel Long, and Kelly Hudson</a:t>
            </a:r>
          </a:p>
        </p:txBody>
      </p:sp>
    </p:spTree>
    <p:extLst>
      <p:ext uri="{BB962C8B-B14F-4D97-AF65-F5344CB8AC3E}">
        <p14:creationId xmlns:p14="http://schemas.microsoft.com/office/powerpoint/2010/main" val="316881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BB188B-C98A-4618-ADFE-51EC1205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World is Vast and Comprised of Many Nations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6775A-CCDE-4695-96CF-EEBFBF29F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96671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word is enormous, and is filled with many interesting nations, peoples, and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important to learn about the different nations and cultures, and appreciate their uniqueness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Let’s begin by learning about YOUR nation … the United States of America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find the United States on this map 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1C0D3D5-E585-47A0-8E9A-84CB360F1D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52" r="1335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77E000-D249-4DB1-ACEE-10F6A51C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United States is in the Western Hemisphere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666A9-BCFE-4E9E-8CE0-33C32BB50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86791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world is commonly divided into two hemispheres – the Eastern and Western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United States is part of North America, which is located in the Western Hemisphere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United States shares the Western Hemisphere with South America. Can you find it on the map 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C0D3D5-E585-47A0-8E9A-84CB360F1DDD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3352" r="56698" b="15160"/>
          <a:stretch/>
        </p:blipFill>
        <p:spPr bwMode="auto">
          <a:xfrm>
            <a:off x="427512" y="391887"/>
            <a:ext cx="7350826" cy="61039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93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77E000-D249-4DB1-ACEE-10F6A51C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United States is part of North America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666A9-BCFE-4E9E-8CE0-33C32BB50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86791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United States shares North America with Canada, Mexico, and Central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Canada borders the United States to the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Mexico borders the United States to the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United States is bordered by two (2) oceans. Can you name them 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C0D3D5-E585-47A0-8E9A-84CB360F1DDD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6545" t="2941" r="63553" b="52298"/>
          <a:stretch/>
        </p:blipFill>
        <p:spPr bwMode="auto">
          <a:xfrm>
            <a:off x="569976" y="368135"/>
            <a:ext cx="6982730" cy="58863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26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F5460-5F01-4370-9D31-70F184BA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the USA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C5CAA-9D72-4C1D-81EB-E9877F088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86791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that you know where the United States </a:t>
            </a:r>
            <a:r>
              <a:rPr lang="en-US" b="1" i="1" u="sng" dirty="0"/>
              <a:t>is</a:t>
            </a:r>
            <a:r>
              <a:rPr lang="en-US" dirty="0"/>
              <a:t> in the world, let’s take a closer look at our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you know that our country is divided into regions ? How many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you know that our country is divided into states ? How many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Let’s move on to find out more !</a:t>
            </a:r>
          </a:p>
        </p:txBody>
      </p:sp>
      <p:pic>
        <p:nvPicPr>
          <p:cNvPr id="2052" name="Picture 4" descr="Uncle Sam: Uncle Sam's Day: The origin of America's most popular ...">
            <a:extLst>
              <a:ext uri="{FF2B5EF4-FFF2-40B4-BE49-F238E27FC236}">
                <a16:creationId xmlns:a16="http://schemas.microsoft.com/office/drawing/2014/main" id="{EF6B69A9-029B-48D2-A0F6-B39C24B6300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4776"/>
          <a:stretch>
            <a:fillRect/>
          </a:stretch>
        </p:blipFill>
        <p:spPr bwMode="auto">
          <a:xfrm>
            <a:off x="228599" y="237744"/>
            <a:ext cx="7696201" cy="53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288F0C-075B-4F3D-B2D5-6CFB93636520}"/>
              </a:ext>
            </a:extLst>
          </p:cNvPr>
          <p:cNvSpPr txBox="1"/>
          <p:nvPr/>
        </p:nvSpPr>
        <p:spPr>
          <a:xfrm>
            <a:off x="42861" y="5657671"/>
            <a:ext cx="806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 ! I’m Sam ! I’m excited that you are learning about my home, the United States of America !  Throughout this lesson, I’ll pop-up every now and then to encourage you and provide you he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lpful hints. Let’s get started !</a:t>
            </a:r>
            <a:endParaRPr lang="en-US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82B410-5BB4-4BB5-AA4C-0EA1724E39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28599" y="523683"/>
            <a:ext cx="7696201" cy="5810633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F54E2D24-9647-4CA9-BD0A-8D227B52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The United States of America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0A1292C-E854-42D2-927B-F2015624C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0852" y="2386583"/>
            <a:ext cx="3479470" cy="403796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United States (also known as the ‘USA’, ‘US’, or ‘America’) is comprised of 50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states are commonly divided into five (5) separate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states within these regions have many commonalities, including climate, history, and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locate your state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what region is your state located ?</a:t>
            </a:r>
          </a:p>
        </p:txBody>
      </p:sp>
    </p:spTree>
    <p:extLst>
      <p:ext uri="{BB962C8B-B14F-4D97-AF65-F5344CB8AC3E}">
        <p14:creationId xmlns:p14="http://schemas.microsoft.com/office/powerpoint/2010/main" val="43887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20A7-1C0C-4AFC-B60F-02864B9D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Regions of the United States !</a:t>
            </a:r>
          </a:p>
        </p:txBody>
      </p:sp>
      <p:pic>
        <p:nvPicPr>
          <p:cNvPr id="5" name="Online Media 4" title="The 5 regions of the United States">
            <a:hlinkClick r:id="" action="ppaction://media"/>
            <a:extLst>
              <a:ext uri="{FF2B5EF4-FFF2-40B4-BE49-F238E27FC236}">
                <a16:creationId xmlns:a16="http://schemas.microsoft.com/office/drawing/2014/main" id="{D1C5EB38-EB2B-47AA-BD86-04065A4921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6750" y="1116281"/>
            <a:ext cx="6987050" cy="46551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21983-87C0-436F-9FA1-A0D7D941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‘Play’ icon (&gt;) to launch the video and learn more about the regions of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may want to watch the video more than once, taking notes so that you can study states and capitals that are new to you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FDB84-095A-4915-A9FA-D73EA3A4C7F2}"/>
              </a:ext>
            </a:extLst>
          </p:cNvPr>
          <p:cNvSpPr txBox="1"/>
          <p:nvPr/>
        </p:nvSpPr>
        <p:spPr>
          <a:xfrm>
            <a:off x="1125558" y="607392"/>
            <a:ext cx="580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Watch the Video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A8A33-658D-4A44-BE60-497F198D82BE}"/>
              </a:ext>
            </a:extLst>
          </p:cNvPr>
          <p:cNvSpPr txBox="1"/>
          <p:nvPr/>
        </p:nvSpPr>
        <p:spPr>
          <a:xfrm>
            <a:off x="1125557" y="5884242"/>
            <a:ext cx="589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Learn the Regions of the United States !</a:t>
            </a:r>
          </a:p>
        </p:txBody>
      </p:sp>
    </p:spTree>
    <p:extLst>
      <p:ext uri="{BB962C8B-B14F-4D97-AF65-F5344CB8AC3E}">
        <p14:creationId xmlns:p14="http://schemas.microsoft.com/office/powerpoint/2010/main" val="41377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1123-C04A-4A90-A06B-84A7C29F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United States of America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621F1-D4E0-44C0-8005-F7C4B48F4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40593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we mentioned previously, the United States is comprised of 50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48 of the 50 states are in the Continental United States, which means they are all connected on one land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(2) of the 50 states are not connected to the others. Can you name them ?</a:t>
            </a:r>
          </a:p>
        </p:txBody>
      </p:sp>
      <p:pic>
        <p:nvPicPr>
          <p:cNvPr id="3074" name="Picture 2" descr="National Geographic Maps Laminated Kids Political USA Education ...">
            <a:extLst>
              <a:ext uri="{FF2B5EF4-FFF2-40B4-BE49-F238E27FC236}">
                <a16:creationId xmlns:a16="http://schemas.microsoft.com/office/drawing/2014/main" id="{6CE147C8-2909-48E4-ACEA-AEBD0207EB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2" b="12135"/>
          <a:stretch/>
        </p:blipFill>
        <p:spPr bwMode="auto">
          <a:xfrm>
            <a:off x="225631" y="461842"/>
            <a:ext cx="7771127" cy="59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4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CBD696-4CB7-4EA5-9EC4-1887773A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dirty="0"/>
              <a:t>Know your States and Capitals !</a:t>
            </a:r>
          </a:p>
        </p:txBody>
      </p:sp>
      <p:pic>
        <p:nvPicPr>
          <p:cNvPr id="4" name="Online Media 3" title="50 States  and Capitals  of the United States for Kids | Learn the geographic regions of the USA">
            <a:hlinkClick r:id="" action="ppaction://media"/>
            <a:extLst>
              <a:ext uri="{FF2B5EF4-FFF2-40B4-BE49-F238E27FC236}">
                <a16:creationId xmlns:a16="http://schemas.microsoft.com/office/drawing/2014/main" id="{F0653159-D72B-4546-9889-3BABB725B8A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347787"/>
            <a:ext cx="6858000" cy="4338638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46467F-E3CA-4CA9-8A4D-3EA0D3A9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‘Play’ icon (&gt;) to launch the video and learn more about the states and their capitals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may want to watch the video more than once, taking notes so that you can study states and capitals that are new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0F202-B53B-4438-8BC3-C732EEAA44DD}"/>
              </a:ext>
            </a:extLst>
          </p:cNvPr>
          <p:cNvSpPr txBox="1"/>
          <p:nvPr/>
        </p:nvSpPr>
        <p:spPr>
          <a:xfrm>
            <a:off x="1125558" y="5884242"/>
            <a:ext cx="580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Learn your States and Capitals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65F5-3105-44A7-8A63-7DA0D30ACB28}"/>
              </a:ext>
            </a:extLst>
          </p:cNvPr>
          <p:cNvSpPr txBox="1"/>
          <p:nvPr/>
        </p:nvSpPr>
        <p:spPr>
          <a:xfrm>
            <a:off x="1125558" y="607392"/>
            <a:ext cx="580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Watch the Video !</a:t>
            </a:r>
          </a:p>
        </p:txBody>
      </p:sp>
    </p:spTree>
    <p:extLst>
      <p:ext uri="{BB962C8B-B14F-4D97-AF65-F5344CB8AC3E}">
        <p14:creationId xmlns:p14="http://schemas.microsoft.com/office/powerpoint/2010/main" val="31729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Widescreen</PresentationFormat>
  <Paragraphs>83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Symbol</vt:lpstr>
      <vt:lpstr>Times New Roman</vt:lpstr>
      <vt:lpstr>SavonVTI</vt:lpstr>
      <vt:lpstr>WHERE IS THE USA ?</vt:lpstr>
      <vt:lpstr>The World is Vast and Comprised of Many Nations</vt:lpstr>
      <vt:lpstr>The United States is in the Western Hemisphere</vt:lpstr>
      <vt:lpstr>The United States is part of North America</vt:lpstr>
      <vt:lpstr>Let’s Take a Closer Look at the USA …</vt:lpstr>
      <vt:lpstr>The United States of America</vt:lpstr>
      <vt:lpstr>Know the Regions of the United States !</vt:lpstr>
      <vt:lpstr>The United States of America</vt:lpstr>
      <vt:lpstr>Know your States and Capitals !</vt:lpstr>
      <vt:lpstr>Now That You Know More About the USA …</vt:lpstr>
      <vt:lpstr>Know Your States ! </vt:lpstr>
      <vt:lpstr>Great Job ! Now, let’s learn some more !</vt:lpstr>
      <vt:lpstr>Classroom Activities and Assessment Criteria </vt:lpstr>
      <vt:lpstr>Where Is the USA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2020-07-04T14:37:01Z</dcterms:created>
  <dcterms:modified xsi:type="dcterms:W3CDTF">2020-07-04T16:18:37Z</dcterms:modified>
</cp:coreProperties>
</file>